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291" r:id="rId14"/>
    <p:sldId id="293" r:id="rId15"/>
    <p:sldId id="292" r:id="rId16"/>
    <p:sldId id="294" r:id="rId17"/>
    <p:sldId id="306" r:id="rId18"/>
    <p:sldId id="295" r:id="rId19"/>
    <p:sldId id="296" r:id="rId20"/>
    <p:sldId id="300" r:id="rId21"/>
    <p:sldId id="303" r:id="rId22"/>
    <p:sldId id="297" r:id="rId23"/>
    <p:sldId id="305" r:id="rId24"/>
    <p:sldId id="301" r:id="rId25"/>
    <p:sldId id="267" r:id="rId26"/>
    <p:sldId id="268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0064" autoAdjust="0"/>
  </p:normalViewPr>
  <p:slideViewPr>
    <p:cSldViewPr snapToGrid="0">
      <p:cViewPr varScale="1">
        <p:scale>
          <a:sx n="134" d="100"/>
          <a:sy n="134" d="100"/>
        </p:scale>
        <p:origin x="1188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04/07/2021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04/07/2021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Extrait html </a:t>
            </a:r>
            <a:r>
              <a:rPr lang="fr-FR" dirty="0" err="1"/>
              <a:t>css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88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Relation One To </a:t>
            </a:r>
            <a:r>
              <a:rPr lang="fr-FR" dirty="0" err="1"/>
              <a:t>Many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802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34D747-9380-41EE-9946-EC9EC0CA5D1E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282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8DB49B-E638-41D3-BE45-D643D8FD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8" y="1431534"/>
            <a:ext cx="8529470" cy="50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3B6CF6-502F-499D-8DA8-F8E2392C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22" y="1442372"/>
            <a:ext cx="9032766" cy="48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EF99F3-7B18-44BA-A676-5872571B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77" y="1316212"/>
            <a:ext cx="5784085" cy="5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55FE12-74FF-4880-ADC7-CC602197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03" y="1365662"/>
            <a:ext cx="2495777" cy="53790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7E1D1B-1397-44C1-ACB5-5B8EE45F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571" y="1365662"/>
            <a:ext cx="2495776" cy="5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8CA5-14FE-4AE3-B63F-C97556BF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7B722-77BE-4DEB-B6C1-BFFC75AE5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92C53-4D97-4BB1-82DE-8ABC6CE7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162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89437-2041-49AF-ACA7-DF821B84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5" y="2087479"/>
            <a:ext cx="4276804" cy="28941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8AA805-E32F-4538-8A05-B0CA281C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34" y="1804737"/>
            <a:ext cx="4575665" cy="3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MVC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923F3C-581F-4B24-8B74-79737A65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51312"/>
            <a:ext cx="7754868" cy="459749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910304-282F-4350-840D-1BB70CC2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02" y="2927650"/>
            <a:ext cx="3359655" cy="24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Modèle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960FF8-3B96-4041-88A1-E77AEE34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4" y="1301535"/>
            <a:ext cx="10463916" cy="5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Smite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499499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Le modèle physique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7C530-A560-4AB5-9933-3A28E54D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31" y="1218284"/>
            <a:ext cx="4329568" cy="54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marL="457200" lvl="1" indent="0">
              <a:buNone/>
            </a:pPr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36" y="358368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0F45BF-2819-4077-B253-F647DD4267D6}"/>
              </a:ext>
            </a:extLst>
          </p:cNvPr>
          <p:cNvSpPr txBox="1"/>
          <p:nvPr/>
        </p:nvSpPr>
        <p:spPr>
          <a:xfrm>
            <a:off x="6726760" y="6411366"/>
            <a:ext cx="273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Source: https://pyproj4.github.io</a:t>
            </a:r>
          </a:p>
        </p:txBody>
      </p:sp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2345</TotalTime>
  <Words>212</Words>
  <Application>Microsoft Office PowerPoint</Application>
  <PresentationFormat>Grand écran</PresentationFormat>
  <Paragraphs>86</Paragraphs>
  <Slides>23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Maquettage de l’application</vt:lpstr>
      <vt:lpstr>Maquettage de l’application</vt:lpstr>
      <vt:lpstr>Maquettage de l’application</vt:lpstr>
      <vt:lpstr>Maquettage de l’application</vt:lpstr>
      <vt:lpstr>Présentation PowerPoint</vt:lpstr>
      <vt:lpstr>Interface dynamique</vt:lpstr>
      <vt:lpstr>Interface dynamique</vt:lpstr>
      <vt:lpstr>Démonstration</vt:lpstr>
      <vt:lpstr>Architecture MVC</vt:lpstr>
      <vt:lpstr>Modèle de données</vt:lpstr>
      <vt:lpstr>Le modèle physique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64</cp:revision>
  <dcterms:created xsi:type="dcterms:W3CDTF">2021-06-22T15:48:38Z</dcterms:created>
  <dcterms:modified xsi:type="dcterms:W3CDTF">2021-07-04T10:50:29Z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